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</p:sldIdLst>
  <p:sldSz cx="30275213" cy="4280376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1" userDrawn="1">
          <p15:clr>
            <a:srgbClr val="A4A3A4"/>
          </p15:clr>
        </p15:guide>
        <p15:guide id="2" pos="951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1C5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19" autoAdjust="0"/>
    <p:restoredTop sz="93567" autoAdjust="0"/>
  </p:normalViewPr>
  <p:slideViewPr>
    <p:cSldViewPr snapToGrid="0">
      <p:cViewPr>
        <p:scale>
          <a:sx n="25" d="100"/>
          <a:sy n="25" d="100"/>
        </p:scale>
        <p:origin x="750" y="18"/>
      </p:cViewPr>
      <p:guideLst>
        <p:guide orient="horz" pos="13481"/>
        <p:guide pos="951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7005156"/>
            <a:ext cx="25733931" cy="14902051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22481887"/>
            <a:ext cx="22706410" cy="10334331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43" indent="0" algn="ctr">
              <a:buNone/>
              <a:defRPr sz="6622"/>
            </a:lvl2pPr>
            <a:lvl3pPr marL="3027487" indent="0" algn="ctr">
              <a:buNone/>
              <a:defRPr sz="5960"/>
            </a:lvl3pPr>
            <a:lvl4pPr marL="4541230" indent="0" algn="ctr">
              <a:buNone/>
              <a:defRPr sz="5297"/>
            </a:lvl4pPr>
            <a:lvl5pPr marL="6054974" indent="0" algn="ctr">
              <a:buNone/>
              <a:defRPr sz="5297"/>
            </a:lvl5pPr>
            <a:lvl6pPr marL="7568717" indent="0" algn="ctr">
              <a:buNone/>
              <a:defRPr sz="5297"/>
            </a:lvl6pPr>
            <a:lvl7pPr marL="9082461" indent="0" algn="ctr">
              <a:buNone/>
              <a:defRPr sz="5297"/>
            </a:lvl7pPr>
            <a:lvl8pPr marL="10596204" indent="0" algn="ctr">
              <a:buNone/>
              <a:defRPr sz="5297"/>
            </a:lvl8pPr>
            <a:lvl9pPr marL="12109948" indent="0" algn="ctr">
              <a:buNone/>
              <a:defRPr sz="5297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0003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7311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10671229"/>
            <a:ext cx="26112371" cy="17805173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28644846"/>
            <a:ext cx="26112371" cy="9363320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>
                    <a:tint val="82000"/>
                  </a:schemeClr>
                </a:solidFill>
              </a:defRPr>
            </a:lvl1pPr>
            <a:lvl2pPr marL="1513743" indent="0">
              <a:buNone/>
              <a:defRPr sz="6622">
                <a:solidFill>
                  <a:schemeClr val="tx1">
                    <a:tint val="82000"/>
                  </a:schemeClr>
                </a:solidFill>
              </a:defRPr>
            </a:lvl2pPr>
            <a:lvl3pPr marL="3027487" indent="0">
              <a:buNone/>
              <a:defRPr sz="5960">
                <a:solidFill>
                  <a:schemeClr val="tx1">
                    <a:tint val="82000"/>
                  </a:schemeClr>
                </a:solidFill>
              </a:defRPr>
            </a:lvl3pPr>
            <a:lvl4pPr marL="4541230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4pPr>
            <a:lvl5pPr marL="6054974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5pPr>
            <a:lvl6pPr marL="7568717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6pPr>
            <a:lvl7pPr marL="9082461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7pPr>
            <a:lvl8pPr marL="10596204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8pPr>
            <a:lvl9pPr marL="12109948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87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11394520"/>
            <a:ext cx="12866966" cy="2715859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11394520"/>
            <a:ext cx="12866966" cy="27158594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101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278913"/>
            <a:ext cx="26112371" cy="8273416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10492870"/>
            <a:ext cx="12807832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15635264"/>
            <a:ext cx="12807832" cy="2299711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10492870"/>
            <a:ext cx="12870909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15635264"/>
            <a:ext cx="12870909" cy="22997117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970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5392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57255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6162959"/>
            <a:ext cx="15326827" cy="30418415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2750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6162959"/>
            <a:ext cx="15326827" cy="30418415"/>
          </a:xfrm>
        </p:spPr>
        <p:txBody>
          <a:bodyPr anchor="t"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1908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0588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78904"/>
            <a:ext cx="6528093" cy="36274211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2278904"/>
            <a:ext cx="19205838" cy="36274211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6221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78913"/>
            <a:ext cx="26112371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394520"/>
            <a:ext cx="26112371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A94564-6486-42C4-ACBC-A4683FBF58EE}" type="datetimeFigureOut">
              <a:rPr lang="en-US" smtClean="0"/>
              <a:t>7/3/2025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672756"/>
            <a:ext cx="10217884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FB23BF4-67CE-4C09-BB8D-F5BC979307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8595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순서도: 문서 9">
            <a:extLst>
              <a:ext uri="{FF2B5EF4-FFF2-40B4-BE49-F238E27FC236}">
                <a16:creationId xmlns:a16="http://schemas.microsoft.com/office/drawing/2014/main" id="{925D6E12-C145-DFF4-E759-BC7E61429B4C}"/>
              </a:ext>
            </a:extLst>
          </p:cNvPr>
          <p:cNvSpPr/>
          <p:nvPr/>
        </p:nvSpPr>
        <p:spPr>
          <a:xfrm flipH="1">
            <a:off x="-3" y="0"/>
            <a:ext cx="30275213" cy="4470400"/>
          </a:xfrm>
          <a:prstGeom prst="flowChartDocumen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17"/>
          </a:p>
        </p:txBody>
      </p:sp>
      <p:pic>
        <p:nvPicPr>
          <p:cNvPr id="7" name="그림 6" descr="텍스트, 폰트, 그래픽, 스크린샷이(가) 표시된 사진&#10;&#10;자동 생성된 설명">
            <a:extLst>
              <a:ext uri="{FF2B5EF4-FFF2-40B4-BE49-F238E27FC236}">
                <a16:creationId xmlns:a16="http://schemas.microsoft.com/office/drawing/2014/main" id="{BCB720BA-F981-364F-63C5-9D2C74EF1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676" y="521698"/>
            <a:ext cx="4328448" cy="2597328"/>
          </a:xfrm>
          <a:prstGeom prst="rect">
            <a:avLst/>
          </a:prstGeom>
        </p:spPr>
      </p:pic>
      <p:sp>
        <p:nvSpPr>
          <p:cNvPr id="9" name="사각형: 둥근 모서리 8">
            <a:extLst>
              <a:ext uri="{FF2B5EF4-FFF2-40B4-BE49-F238E27FC236}">
                <a16:creationId xmlns:a16="http://schemas.microsoft.com/office/drawing/2014/main" id="{E5CD41DD-F812-937D-B2CE-FDC3B9D3529B}"/>
              </a:ext>
            </a:extLst>
          </p:cNvPr>
          <p:cNvSpPr/>
          <p:nvPr/>
        </p:nvSpPr>
        <p:spPr>
          <a:xfrm>
            <a:off x="7709470" y="386477"/>
            <a:ext cx="21079317" cy="2597328"/>
          </a:xfrm>
          <a:prstGeom prst="roundRect">
            <a:avLst/>
          </a:prstGeom>
          <a:solidFill>
            <a:schemeClr val="tx2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7200" b="1" kern="0">
                <a:solidFill>
                  <a:schemeClr val="bg1"/>
                </a:solidFill>
                <a:latin typeface="나눔스퀘어OTF ExtraBold" panose="020B0600000101010101" pitchFamily="34" charset="-127"/>
                <a:ea typeface="나눔스퀘어OTF ExtraBold" panose="020B0600000101010101" pitchFamily="34" charset="-127"/>
              </a:rPr>
              <a:t>연구제목</a:t>
            </a:r>
            <a:endParaRPr lang="ko-KR" altLang="en-US" sz="7200" b="1" kern="0" dirty="0">
              <a:solidFill>
                <a:schemeClr val="bg1"/>
              </a:solidFill>
              <a:latin typeface="나눔스퀘어OTF ExtraBold" panose="020B0600000101010101" pitchFamily="34" charset="-127"/>
              <a:ea typeface="나눔스퀘어OTF ExtraBold" panose="020B0600000101010101" pitchFamily="34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3F9E73-1BA2-121B-BD0C-28C295C1CFBE}"/>
              </a:ext>
            </a:extLst>
          </p:cNvPr>
          <p:cNvSpPr txBox="1"/>
          <p:nvPr/>
        </p:nvSpPr>
        <p:spPr>
          <a:xfrm>
            <a:off x="11284896" y="2956800"/>
            <a:ext cx="17503893" cy="796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fontAlgn="base">
              <a:lnSpc>
                <a:spcPct val="160000"/>
              </a:lnSpc>
            </a:pPr>
            <a:r>
              <a:rPr lang="ko-KR" altLang="en-US" sz="3200" kern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연구자 성명</a:t>
            </a:r>
            <a:r>
              <a:rPr lang="en-US" altLang="ko-KR" sz="3200" kern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 </a:t>
            </a:r>
            <a:r>
              <a:rPr lang="ko-KR" altLang="en-US" sz="3200" kern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소속 </a:t>
            </a:r>
            <a:r>
              <a:rPr lang="en-US" altLang="ko-KR" sz="3200" kern="0" dirty="0">
                <a:solidFill>
                  <a:srgbClr val="000000"/>
                </a:solidFill>
                <a:latin typeface="나눔스퀘어 Bold" panose="020B0600000101010101" pitchFamily="50" charset="-127"/>
                <a:ea typeface="나눔스퀘어 Bold" panose="020B0600000101010101" pitchFamily="50" charset="-127"/>
              </a:rPr>
              <a:t>| aaa1234@gmail.com</a:t>
            </a:r>
            <a:endParaRPr lang="ko-KR" altLang="en-US" sz="3200" kern="0" dirty="0">
              <a:solidFill>
                <a:srgbClr val="000000"/>
              </a:solidFill>
              <a:latin typeface="나눔스퀘어 Bold" panose="020B0600000101010101" pitchFamily="50" charset="-127"/>
              <a:ea typeface="나눔스퀘어 Bold" panose="020B0600000101010101" pitchFamily="50" charset="-127"/>
            </a:endParaRPr>
          </a:p>
        </p:txBody>
      </p:sp>
      <p:sp>
        <p:nvSpPr>
          <p:cNvPr id="31" name="사각형: 둥근 모서리 30">
            <a:extLst>
              <a:ext uri="{FF2B5EF4-FFF2-40B4-BE49-F238E27FC236}">
                <a16:creationId xmlns:a16="http://schemas.microsoft.com/office/drawing/2014/main" id="{A300A462-3838-9914-2565-015FCD16D5CB}"/>
              </a:ext>
            </a:extLst>
          </p:cNvPr>
          <p:cNvSpPr/>
          <p:nvPr/>
        </p:nvSpPr>
        <p:spPr>
          <a:xfrm>
            <a:off x="4960094" y="38352462"/>
            <a:ext cx="20355023" cy="2989001"/>
          </a:xfrm>
          <a:prstGeom prst="roundRect">
            <a:avLst>
              <a:gd name="adj" fmla="val 3003"/>
            </a:avLst>
          </a:prstGeom>
          <a:solidFill>
            <a:schemeClr val="bg1">
              <a:alpha val="67000"/>
            </a:schemeClr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0">
                <a:solidFill>
                  <a:schemeClr val="tx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서론</a:t>
            </a:r>
            <a:r>
              <a:rPr lang="en-US" altLang="ko-KR" sz="8000">
                <a:solidFill>
                  <a:schemeClr val="tx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8000">
                <a:solidFill>
                  <a:schemeClr val="tx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연구방법</a:t>
            </a:r>
            <a:r>
              <a:rPr lang="en-US" altLang="ko-KR" sz="8000">
                <a:solidFill>
                  <a:schemeClr val="tx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 </a:t>
            </a:r>
            <a:r>
              <a:rPr lang="ko-KR" altLang="en-US" sz="8000">
                <a:solidFill>
                  <a:schemeClr val="tx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연구결과</a:t>
            </a:r>
            <a:r>
              <a:rPr lang="en-US" altLang="ko-KR" sz="8000">
                <a:solidFill>
                  <a:schemeClr val="tx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,</a:t>
            </a:r>
            <a:r>
              <a:rPr lang="ko-KR" altLang="en-US" sz="8000">
                <a:solidFill>
                  <a:schemeClr val="tx1"/>
                </a:solidFill>
                <a:latin typeface="나눔스퀘어OTF" panose="020B0600000101010101" pitchFamily="34" charset="-127"/>
                <a:ea typeface="나눔스퀘어OTF" panose="020B0600000101010101" pitchFamily="34" charset="-127"/>
              </a:rPr>
              <a:t>논의 포함 자유양식</a:t>
            </a:r>
            <a:endParaRPr lang="ko-KR" altLang="en-US" sz="8000" dirty="0">
              <a:solidFill>
                <a:schemeClr val="tx1"/>
              </a:solidFill>
              <a:latin typeface="나눔스퀘어OTF" panose="020B0600000101010101" pitchFamily="34" charset="-127"/>
              <a:ea typeface="나눔스퀘어OTF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01614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테마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87</TotalTime>
  <Words>20</Words>
  <Application>Microsoft Office PowerPoint</Application>
  <PresentationFormat>사용자 지정</PresentationFormat>
  <Paragraphs>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8" baseType="lpstr">
      <vt:lpstr>나눔스퀘어 Bold</vt:lpstr>
      <vt:lpstr>나눔스퀘어OTF</vt:lpstr>
      <vt:lpstr>나눔스퀘어OTF ExtraBold</vt:lpstr>
      <vt:lpstr>Aptos</vt:lpstr>
      <vt:lpstr>Aptos Display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창근 문</dc:creator>
  <cp:lastModifiedBy>창근 문</cp:lastModifiedBy>
  <cp:revision>11</cp:revision>
  <dcterms:created xsi:type="dcterms:W3CDTF">2024-08-08T02:43:32Z</dcterms:created>
  <dcterms:modified xsi:type="dcterms:W3CDTF">2025-07-03T09:26:09Z</dcterms:modified>
</cp:coreProperties>
</file>